
<file path=[Content_Types].xml><?xml version="1.0" encoding="utf-8"?>
<Types xmlns="http://schemas.openxmlformats.org/package/2006/content-types"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tableStyles.xml" ContentType="application/vnd.openxmlformats-officedocument.presentationml.tableStyl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01613" y="246063"/>
            <a:ext cx="8180387" cy="5316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3075" y="1420813"/>
            <a:ext cx="8370888" cy="491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83927"/>
            <a:ext cx="7772400" cy="1146983"/>
          </a:xfrm>
        </p:spPr>
        <p:txBody>
          <a:bodyPr/>
          <a:lstStyle/>
          <a:p>
            <a:r>
              <a:rPr lang="en-US" dirty="0" smtClean="0"/>
              <a:t>Panel Members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154202"/>
            <a:ext cx="6400800" cy="2484598"/>
          </a:xfrm>
        </p:spPr>
        <p:txBody>
          <a:bodyPr/>
          <a:lstStyle/>
          <a:p>
            <a:r>
              <a:rPr lang="en-US" dirty="0" smtClean="0"/>
              <a:t>Thomas </a:t>
            </a:r>
            <a:r>
              <a:rPr lang="en-US" dirty="0" err="1" smtClean="0"/>
              <a:t>Bieler</a:t>
            </a:r>
            <a:r>
              <a:rPr lang="en-US" dirty="0" smtClean="0"/>
              <a:t> (MSU)</a:t>
            </a:r>
          </a:p>
          <a:p>
            <a:r>
              <a:rPr lang="en-US" dirty="0" err="1" smtClean="0"/>
              <a:t>Gigi</a:t>
            </a:r>
            <a:r>
              <a:rPr lang="en-US" dirty="0" smtClean="0"/>
              <a:t> </a:t>
            </a:r>
            <a:r>
              <a:rPr lang="en-US" dirty="0" err="1" smtClean="0"/>
              <a:t>Ciovati</a:t>
            </a:r>
            <a:r>
              <a:rPr lang="en-US" dirty="0" smtClean="0"/>
              <a:t> (</a:t>
            </a:r>
            <a:r>
              <a:rPr lang="en-US" dirty="0" err="1" smtClean="0"/>
              <a:t>JLab</a:t>
            </a:r>
            <a:r>
              <a:rPr lang="en-US" dirty="0" smtClean="0"/>
              <a:t>)</a:t>
            </a:r>
          </a:p>
          <a:p>
            <a:r>
              <a:rPr lang="en-US" dirty="0" smtClean="0"/>
              <a:t>Kenji </a:t>
            </a:r>
            <a:r>
              <a:rPr lang="en-US" dirty="0" smtClean="0"/>
              <a:t>Saito (KEK)</a:t>
            </a:r>
          </a:p>
          <a:p>
            <a:r>
              <a:rPr lang="en-US" dirty="0" smtClean="0"/>
              <a:t>Marcos </a:t>
            </a:r>
            <a:r>
              <a:rPr lang="en-US" dirty="0" smtClean="0"/>
              <a:t>Stuart (CBMM)</a:t>
            </a:r>
          </a:p>
          <a:p>
            <a:r>
              <a:rPr lang="en-US" dirty="0" smtClean="0"/>
              <a:t>Andrew </a:t>
            </a:r>
            <a:r>
              <a:rPr lang="en-US" dirty="0" smtClean="0"/>
              <a:t>Hutton (</a:t>
            </a:r>
            <a:r>
              <a:rPr lang="en-US" dirty="0" err="1" smtClean="0"/>
              <a:t>JLab</a:t>
            </a:r>
            <a:r>
              <a:rPr lang="en-US" dirty="0" smtClean="0"/>
              <a:t>), Moderator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the Panel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420813"/>
            <a:ext cx="8843963" cy="491807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I would like to focus attention on CW applications in the range 15-25 MV/M, where cryogenic losses are the principal cost driver</a:t>
            </a:r>
          </a:p>
          <a:p>
            <a:pPr lvl="4"/>
            <a:r>
              <a:rPr lang="en-US" dirty="0" smtClean="0"/>
              <a:t>	</a:t>
            </a:r>
          </a:p>
          <a:p>
            <a:pPr marL="914400" lvl="1" indent="-457200">
              <a:buFont typeface="Wingdings" charset="2"/>
              <a:buAutoNum type="arabicPlain"/>
            </a:pPr>
            <a:r>
              <a:rPr lang="en-US" dirty="0" smtClean="0"/>
              <a:t>Is ingot Niobium currently the technology of choice?	</a:t>
            </a:r>
          </a:p>
          <a:p>
            <a:pPr marL="2228850" lvl="4" indent="-457200">
              <a:buFont typeface="Wingdings" charset="2"/>
              <a:buAutoNum type="arabicPlain"/>
            </a:pPr>
            <a:endParaRPr lang="en-US" dirty="0" smtClean="0"/>
          </a:p>
          <a:p>
            <a:pPr marL="914400" lvl="1" indent="-457200">
              <a:buFont typeface="Wingdings" charset="2"/>
              <a:buAutoNum type="arabicPlain"/>
            </a:pPr>
            <a:r>
              <a:rPr lang="en-US" dirty="0" smtClean="0"/>
              <a:t>If not, what is preventing ingot Niobium from being the technology of choice?</a:t>
            </a:r>
          </a:p>
          <a:p>
            <a:pPr marL="2228850" lvl="4" indent="-457200">
              <a:buFont typeface="Wingdings" charset="2"/>
              <a:buAutoNum type="arabicPlain"/>
            </a:pPr>
            <a:endParaRPr lang="en-US" dirty="0" smtClean="0"/>
          </a:p>
          <a:p>
            <a:pPr marL="914400" lvl="1" indent="-457200">
              <a:buFont typeface="Wingdings" charset="2"/>
              <a:buAutoNum type="arabicPlain"/>
            </a:pPr>
            <a:r>
              <a:rPr lang="en-US" dirty="0" smtClean="0"/>
              <a:t>What improvements or breakthroughs are required so that ingot Niobium would become the technology of choice?  </a:t>
            </a:r>
          </a:p>
          <a:p>
            <a:pPr marL="2228850" lvl="4" indent="-457200">
              <a:buFont typeface="Wingdings" charset="2"/>
              <a:buAutoNum type="arabicPlain"/>
            </a:pPr>
            <a:endParaRPr lang="en-US" dirty="0" smtClean="0"/>
          </a:p>
          <a:p>
            <a:pPr marL="914400" lvl="1" indent="-457200">
              <a:buFont typeface="Wingdings" charset="2"/>
              <a:buAutoNum type="arabicPlain"/>
            </a:pPr>
            <a:r>
              <a:rPr lang="en-US" dirty="0" smtClean="0"/>
              <a:t>What improvements in </a:t>
            </a:r>
            <a:r>
              <a:rPr lang="en-US" dirty="0" err="1" smtClean="0"/>
              <a:t>cryomodule</a:t>
            </a:r>
            <a:r>
              <a:rPr lang="en-US" dirty="0" smtClean="0"/>
              <a:t> design are required to fully realize the advantages of ingot Niobium?  </a:t>
            </a:r>
          </a:p>
          <a:p>
            <a:pPr marL="914400" lvl="1" indent="-457200">
              <a:buFont typeface="Wingdings" charset="2"/>
              <a:buAutoNum type="arabicPlain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MEIC Template-es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SSTIN10_Andrew Hutton.pptx</Template>
  <TotalTime>36</TotalTime>
  <Words>120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MEIC Template-es1</vt:lpstr>
      <vt:lpstr>Panel Members</vt:lpstr>
      <vt:lpstr>Questions for the Panel</vt:lpstr>
    </vt:vector>
  </TitlesOfParts>
  <Company>Jefferson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for the Panel</dc:title>
  <dc:creator>Andrew Hutton</dc:creator>
  <cp:lastModifiedBy>Andrew Hutton</cp:lastModifiedBy>
  <cp:revision>4</cp:revision>
  <dcterms:created xsi:type="dcterms:W3CDTF">2010-09-23T12:18:37Z</dcterms:created>
  <dcterms:modified xsi:type="dcterms:W3CDTF">2010-09-23T12:23:54Z</dcterms:modified>
</cp:coreProperties>
</file>